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7"/>
  </p:notesMasterIdLst>
  <p:sldIdLst>
    <p:sldId id="256" r:id="rId2"/>
    <p:sldId id="265" r:id="rId3"/>
    <p:sldId id="267" r:id="rId4"/>
    <p:sldId id="264" r:id="rId5"/>
    <p:sldId id="268" r:id="rId6"/>
    <p:sldId id="266" r:id="rId7"/>
    <p:sldId id="269" r:id="rId8"/>
    <p:sldId id="262" r:id="rId9"/>
    <p:sldId id="270" r:id="rId10"/>
    <p:sldId id="271" r:id="rId11"/>
    <p:sldId id="257" r:id="rId12"/>
    <p:sldId id="258" r:id="rId13"/>
    <p:sldId id="259" r:id="rId14"/>
    <p:sldId id="260" r:id="rId15"/>
    <p:sldId id="26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68" y="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F75C22-0782-DC77-5ACA-EA60D6DC539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247E13-DE59-C367-16C6-C7DB7F39BE2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9046A41-DC38-4A18-B967-D712C89369C8}" type="datetimeFigureOut">
              <a:rPr lang="en-US"/>
              <a:pPr>
                <a:defRPr/>
              </a:pPr>
              <a:t>2/27/2025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F9ABA54D-A011-D1A2-FE66-3822685DA7C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8C9D35BD-39BA-9CC7-14DB-FF9E4E0CF6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25048C-74E9-4F5A-3BD4-95B136E5904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6A7193-9F6D-E6A3-E0CC-1DBA5823BE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608B6DAD-677D-42B5-A8B4-8CC23064AF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>
            <a:extLst>
              <a:ext uri="{FF2B5EF4-FFF2-40B4-BE49-F238E27FC236}">
                <a16:creationId xmlns:a16="http://schemas.microsoft.com/office/drawing/2014/main" id="{16FC4797-74C0-E14C-65AB-1802C3808D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es Placeholder 2">
            <a:extLst>
              <a:ext uri="{FF2B5EF4-FFF2-40B4-BE49-F238E27FC236}">
                <a16:creationId xmlns:a16="http://schemas.microsoft.com/office/drawing/2014/main" id="{8E1C400E-1EFB-ED91-2F87-1A2C36A3FE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/>
              <a:t>SPACEPETS is an idea from Rick Warren’s book Dynamic Bible Study</a:t>
            </a:r>
          </a:p>
        </p:txBody>
      </p:sp>
      <p:sp>
        <p:nvSpPr>
          <p:cNvPr id="18436" name="Slide Number Placeholder 3">
            <a:extLst>
              <a:ext uri="{FF2B5EF4-FFF2-40B4-BE49-F238E27FC236}">
                <a16:creationId xmlns:a16="http://schemas.microsoft.com/office/drawing/2014/main" id="{E681EC81-D25F-8275-D22F-0A0B22E99A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304576C-E4E4-4F8A-8A1E-72617B5405D8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D07A1F-D65E-420B-B55E-1011BDD06A50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485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CF3E8C-9EA1-45B8-9B48-325B3E7949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0202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CF3E8C-9EA1-45B8-9B48-325B3E7949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1139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CF3E8C-9EA1-45B8-9B48-325B3E7949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5142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CF3E8C-9EA1-45B8-9B48-325B3E7949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847643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CF3E8C-9EA1-45B8-9B48-325B3E7949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72744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DEB27B-B7F7-4650-9FE7-64026D961756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60957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113C75-42EA-4232-8817-77ED0CB2D18C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7463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8C18E4-4C6F-45BC-BCEE-EF601621900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834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22C2C7-0436-466E-9790-FBA61EDBEB7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0013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172CA-5A69-4A98-AE33-434979EAD18D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192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72865-C5B2-49AA-81ED-6FB6F1707515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5852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77CE87-A92C-4CC8-90FE-661DC976A183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5456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305F3D-E200-4268-81D6-CFB8C8523F91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8978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C37999-7E1A-43DB-B5DA-1EAFC5E24448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0870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CD5F7-B6BF-43A4-B58E-5C14F0AC5DC9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1818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F7CF3E8C-9EA1-45B8-9B48-325B3E79490A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630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F3E5A22E-8FC4-C663-8099-D667E550694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Inductive Bible Study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3B8E681B-6FA2-A975-6803-0FD045CD5070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altLang="en-US" sz="2800" dirty="0"/>
              <a:t>Questions taken from “Bible Study Worksheet” by Carolyn Pendleton. Application from </a:t>
            </a:r>
            <a:r>
              <a:rPr lang="en-US" altLang="en-US" sz="2800" i="1" dirty="0"/>
              <a:t>Dynamic Bible Study</a:t>
            </a:r>
            <a:r>
              <a:rPr lang="en-US" altLang="en-US" sz="2800" dirty="0"/>
              <a:t> by Rick Warren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D041D-DF55-B609-55DE-33D4A576E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Disciple Making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8ABA0-A1D8-C75C-E3A4-1748F0BC4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800" dirty="0"/>
              <a:t>Teach learners how to study for themselves</a:t>
            </a:r>
          </a:p>
          <a:p>
            <a:pPr>
              <a:defRPr/>
            </a:pPr>
            <a:r>
              <a:rPr lang="en-US" sz="4800" dirty="0"/>
              <a:t>Equip them for when you or a commentary are not around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A7B40E1-986A-4CEB-D6D3-B664FEC95E1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Basic Steps of Inductive Bible Study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8B3B8FDD-024C-70CC-B158-2DD197DE0925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sz="3600" b="1" u="sng"/>
              <a:t>Observation</a:t>
            </a:r>
          </a:p>
          <a:p>
            <a:pPr eaLnBrk="1" hangingPunct="1">
              <a:defRPr/>
            </a:pPr>
            <a:r>
              <a:rPr lang="en-US" altLang="en-US"/>
              <a:t>What does the Bible say?</a:t>
            </a:r>
          </a:p>
          <a:p>
            <a:pPr eaLnBrk="1" hangingPunct="1">
              <a:defRPr/>
            </a:pPr>
            <a:r>
              <a:rPr lang="en-US" altLang="en-US" sz="3600" b="1" u="sng"/>
              <a:t>Interpretation</a:t>
            </a:r>
          </a:p>
          <a:p>
            <a:pPr eaLnBrk="1" hangingPunct="1">
              <a:defRPr/>
            </a:pPr>
            <a:r>
              <a:rPr lang="en-US" altLang="en-US"/>
              <a:t>What does the passage mean?</a:t>
            </a:r>
          </a:p>
          <a:p>
            <a:pPr eaLnBrk="1" hangingPunct="1">
              <a:defRPr/>
            </a:pPr>
            <a:r>
              <a:rPr lang="en-US" altLang="en-US" sz="3600" b="1" u="sng"/>
              <a:t>Application</a:t>
            </a:r>
          </a:p>
          <a:p>
            <a:pPr eaLnBrk="1" hangingPunct="1">
              <a:defRPr/>
            </a:pPr>
            <a:r>
              <a:rPr lang="en-US" altLang="en-US"/>
              <a:t>What does the passage say to 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5BC831F-F25B-DCDD-5069-DD60FD94F26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Observation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30933F71-8992-6B94-ABA6-F8E10C62726B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Who is the author?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Whom is it about?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When does it take place?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What are the key words (nouns, verbs)?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What key words/phrases are repeated?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What is being compared? (like, as)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What is being contrasted? (but)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What are the cause/effect relationships? (therefore, for)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What form is used? (parable, narrative, poetry)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4B4FF48-5032-16D1-1112-9D9938F1E15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Interpretation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97BF5C6-5F79-7A92-C769-7F4A05664CD0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en-US" altLang="en-US" sz="2800"/>
              <a:t>How is the passage affected by its biblical/historical setting?</a:t>
            </a:r>
          </a:p>
          <a:p>
            <a:pPr eaLnBrk="1" hangingPunct="1">
              <a:defRPr/>
            </a:pPr>
            <a:r>
              <a:rPr lang="en-US" altLang="en-US" sz="2800"/>
              <a:t>How does the passage relate to its context?</a:t>
            </a:r>
          </a:p>
          <a:p>
            <a:pPr eaLnBrk="1" hangingPunct="1">
              <a:defRPr/>
            </a:pPr>
            <a:r>
              <a:rPr lang="en-US" altLang="en-US" sz="2800"/>
              <a:t>How does this passage compare with other related passages?</a:t>
            </a:r>
          </a:p>
          <a:p>
            <a:pPr eaLnBrk="1" hangingPunct="1">
              <a:defRPr/>
            </a:pPr>
            <a:r>
              <a:rPr lang="en-US" altLang="en-US" sz="2800"/>
              <a:t>What terms or ideas need to be researched?</a:t>
            </a:r>
          </a:p>
          <a:p>
            <a:pPr eaLnBrk="1" hangingPunct="1">
              <a:defRPr/>
            </a:pPr>
            <a:r>
              <a:rPr lang="en-US" altLang="en-US" sz="2800"/>
              <a:t>Summarize the passage/paragraph in one sentence. (main idea)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FB44158A-58FF-2061-99FE-17BD2C960DF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/>
              <a:t>Application</a:t>
            </a:r>
          </a:p>
        </p:txBody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5F2CEC7F-DED0-4951-AC4F-54346709785D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Sin to confess?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Promise to claim?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Attitude to change?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Command to obey?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Example to follow?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Prayer to pray?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Error to avoid?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Truth to believe?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en-US" altLang="en-US" sz="2800"/>
              <a:t>Something to praise God for?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D5AD6BB7-32FA-E576-B01E-4244329C34E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Small Groups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026FF3DB-BA93-3352-5CD7-37CE42E19494}"/>
              </a:ext>
            </a:extLst>
          </p:cNvPr>
          <p:cNvSpPr>
            <a:spLocks noGrp="1" noRot="1" noChangeArrowheads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defRPr/>
            </a:pPr>
            <a:r>
              <a:rPr lang="en-US" altLang="en-US" sz="3600" dirty="0"/>
              <a:t>What’s the purpose?</a:t>
            </a:r>
          </a:p>
          <a:p>
            <a:pPr lvl="1" eaLnBrk="1" hangingPunct="1">
              <a:defRPr/>
            </a:pPr>
            <a:r>
              <a:rPr lang="en-US" altLang="en-US" sz="3200" dirty="0"/>
              <a:t>Topical?</a:t>
            </a:r>
          </a:p>
          <a:p>
            <a:pPr lvl="1" eaLnBrk="1" hangingPunct="1">
              <a:defRPr/>
            </a:pPr>
            <a:r>
              <a:rPr lang="en-US" altLang="en-US" sz="3200" dirty="0"/>
              <a:t>Propel? </a:t>
            </a:r>
          </a:p>
          <a:p>
            <a:pPr eaLnBrk="1" hangingPunct="1">
              <a:defRPr/>
            </a:pPr>
            <a:r>
              <a:rPr lang="en-US" altLang="en-US" sz="3600" dirty="0"/>
              <a:t>Making Disciple Makers/Develop Leaders?</a:t>
            </a:r>
          </a:p>
          <a:p>
            <a:pPr lvl="1" eaLnBrk="1" hangingPunct="1">
              <a:defRPr/>
            </a:pPr>
            <a:r>
              <a:rPr lang="en-US" altLang="en-US" sz="3600" dirty="0"/>
              <a:t>1-3</a:t>
            </a:r>
          </a:p>
          <a:p>
            <a:pPr lvl="1" eaLnBrk="1" hangingPunct="1">
              <a:defRPr/>
            </a:pPr>
            <a:r>
              <a:rPr lang="en-US" altLang="en-US" sz="3600" dirty="0"/>
              <a:t>Spiritual Disciplines</a:t>
            </a:r>
          </a:p>
          <a:p>
            <a:pPr marL="0" indent="0" eaLnBrk="1" hangingPunct="1">
              <a:buNone/>
              <a:defRPr/>
            </a:pP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9B9E9-1A7A-D303-E953-644888A51A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John 3:16 vs. 2 Timothy 3:16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A0394EA-3951-288C-69F6-C2319EB4BB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32DE9-7BE2-BAFD-2D0F-33A56790E6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John 3:16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E29AE-D091-2DBA-FCF6-950BEF041B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4400" i="1" dirty="0">
                <a:effectLst/>
                <a:latin typeface="Roboto" panose="02000000000000000000" pitchFamily="2" charset="0"/>
              </a:rPr>
              <a:t>For God so loved the world, that he gave his only begotten Son, that whosoever believeth in him should not perish, but have everlasting life.</a:t>
            </a:r>
            <a:endParaRPr lang="en-US" sz="4400" i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59240-F58E-A588-367E-7A53776F8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According to John 3:16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CE0BCA-F14F-27DB-C75B-ECCD820B5C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Who loves the world?</a:t>
            </a:r>
          </a:p>
          <a:p>
            <a:pPr eaLnBrk="1" hangingPunct="1">
              <a:defRPr/>
            </a:pPr>
            <a:r>
              <a:rPr lang="en-US" dirty="0"/>
              <a:t>What did God do to show his love?</a:t>
            </a:r>
          </a:p>
          <a:p>
            <a:pPr eaLnBrk="1" hangingPunct="1">
              <a:defRPr/>
            </a:pPr>
            <a:r>
              <a:rPr lang="en-US" dirty="0"/>
              <a:t>What happens to those who believe in God’s Son?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8BC69-8B41-FB58-846E-B41537FDE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2 Timothy 3:16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B1832-C750-42A0-1741-4F13108E8B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  <a:defRPr/>
            </a:pPr>
            <a:r>
              <a:rPr lang="en-US" sz="4400" i="1" dirty="0">
                <a:effectLst/>
                <a:latin typeface="Roboto" panose="02000000000000000000" pitchFamily="2" charset="0"/>
              </a:rPr>
              <a:t>For all scripture is given by inspiration of God, and is profitable for doctrine, for reproof, for correction, for instruction in righteousness</a:t>
            </a:r>
            <a:endParaRPr lang="en-US" sz="44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B838B0-688F-6DFC-BA18-84E44D4B2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According to 2 Timothy 3:16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F99EBF-268B-C4CE-2F80-1DD9E72717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Who loves the world?</a:t>
            </a:r>
          </a:p>
          <a:p>
            <a:pPr eaLnBrk="1" hangingPunct="1">
              <a:defRPr/>
            </a:pPr>
            <a:r>
              <a:rPr lang="en-US" dirty="0"/>
              <a:t>What did God do to show his love?</a:t>
            </a:r>
          </a:p>
          <a:p>
            <a:pPr eaLnBrk="1" hangingPunct="1">
              <a:defRPr/>
            </a:pPr>
            <a:r>
              <a:rPr lang="en-US" dirty="0"/>
              <a:t>What happens to those who believe in God’s Son?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00821-18F4-D9E1-A6D2-9C8524144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Sometimes “No”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10ECD-9E67-618A-21EA-A98D31481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/>
              <a:t>Sometimes “No” is the answer.</a:t>
            </a:r>
          </a:p>
          <a:p>
            <a:pPr>
              <a:defRPr/>
            </a:pPr>
            <a:endParaRPr lang="en-US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46225-762E-5A0A-52E3-FEA03D40A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Always 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075782-A992-AD86-B1DA-A88936F65D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800" dirty="0"/>
              <a:t>Is that what this passage says?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C7A2F-51B4-E22A-3E0A-57C9791C0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Caught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072530-CDE4-B638-AEBE-2C8AEF521F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sz="4400" dirty="0"/>
              <a:t>Disciple Making and Inductive Bible Study are often better caught than taught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</TotalTime>
  <Words>436</Words>
  <Application>Microsoft Office PowerPoint</Application>
  <PresentationFormat>Widescreen</PresentationFormat>
  <Paragraphs>66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 Black</vt:lpstr>
      <vt:lpstr>Wingdings</vt:lpstr>
      <vt:lpstr>Aptos</vt:lpstr>
      <vt:lpstr>Roboto</vt:lpstr>
      <vt:lpstr>Facet</vt:lpstr>
      <vt:lpstr>Inductive Bible Study</vt:lpstr>
      <vt:lpstr>John 3:16 vs. 2 Timothy 3:16</vt:lpstr>
      <vt:lpstr>John 3:16</vt:lpstr>
      <vt:lpstr>According to John 3:16</vt:lpstr>
      <vt:lpstr>2 Timothy 3:16</vt:lpstr>
      <vt:lpstr>According to 2 Timothy 3:16</vt:lpstr>
      <vt:lpstr>Sometimes “No” </vt:lpstr>
      <vt:lpstr>Always Ask</vt:lpstr>
      <vt:lpstr>Caught </vt:lpstr>
      <vt:lpstr>Disciple Making </vt:lpstr>
      <vt:lpstr>Basic Steps of Inductive Bible Study</vt:lpstr>
      <vt:lpstr>Observation</vt:lpstr>
      <vt:lpstr>Interpretation</vt:lpstr>
      <vt:lpstr>Application</vt:lpstr>
      <vt:lpstr>Small Groups</vt:lpstr>
    </vt:vector>
  </TitlesOfParts>
  <Company>BMATS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Inductive Bible Study</dc:title>
  <dc:creator>Philip</dc:creator>
  <cp:lastModifiedBy>Sean M. Carnahan</cp:lastModifiedBy>
  <cp:revision>10</cp:revision>
  <dcterms:created xsi:type="dcterms:W3CDTF">2008-02-26T02:41:32Z</dcterms:created>
  <dcterms:modified xsi:type="dcterms:W3CDTF">2025-02-27T23:42:11Z</dcterms:modified>
</cp:coreProperties>
</file>